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163.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Hong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2811923"/>
            <a:ext cx="12191999" cy="2923395"/>
          </a:xfrm>
        </p:spPr>
        <p:txBody>
          <a:bodyPr>
            <a:normAutofit/>
          </a:bodyPr>
          <a:lstStyle/>
          <a:p>
            <a:r>
              <a:rPr lang="en-US" sz="4000" dirty="0"/>
              <a:t>Christ </a:t>
            </a:r>
            <a:r>
              <a:rPr lang="en-US" sz="4000" dirty="0" err="1"/>
              <a:t>Returneth</a:t>
            </a:r>
            <a:endParaRPr lang="en-US" sz="4000" dirty="0"/>
          </a:p>
          <a:p>
            <a:r>
              <a:rPr lang="en-US" sz="4000" dirty="0"/>
              <a:t>John 14:3</a:t>
            </a:r>
          </a:p>
          <a:p>
            <a:r>
              <a:rPr lang="en-US" sz="4000" dirty="0"/>
              <a:t>H. L. Turner</a:t>
            </a:r>
          </a:p>
          <a:p>
            <a:r>
              <a:rPr lang="en-US" sz="4000" dirty="0" err="1"/>
              <a:t>Doh</a:t>
            </a:r>
            <a:r>
              <a:rPr lang="en-US" sz="4000" dirty="0"/>
              <a:t> is D</a:t>
            </a:r>
          </a:p>
          <a:p>
            <a:endParaRPr lang="en-US" sz="5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zingsol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tumma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2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 kiang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Hallelujah, Hallelujah Amen,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Hallelujah, Amen. 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zankim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ihsip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in Hosanna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lo-in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gen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natnate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225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163. Khris Hong Paikik Ciang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2018-10-16T06:50:32Z</dcterms:modified>
</cp:coreProperties>
</file>